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2200" y="-1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40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78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718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35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17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362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175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15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69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95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1691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C7457-A60F-684F-AF60-40237794C4AC}" type="datetimeFigureOut">
              <a:rPr lang="en-US" smtClean="0"/>
              <a:t>12/8/15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BC906-1A9B-8742-B25F-F704D86BD0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48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-101418"/>
            <a:ext cx="5829300" cy="1960033"/>
          </a:xfrm>
        </p:spPr>
        <p:txBody>
          <a:bodyPr>
            <a:normAutofit/>
          </a:bodyPr>
          <a:lstStyle/>
          <a:p>
            <a:r>
              <a:rPr lang="en-US" sz="2000" b="1" cap="small" dirty="0">
                <a:solidFill>
                  <a:srgbClr val="FF0000"/>
                </a:solidFill>
              </a:rPr>
              <a:t>Norm Perez</a:t>
            </a:r>
            <a:r>
              <a:rPr lang="en-US" sz="2000" dirty="0">
                <a:solidFill>
                  <a:srgbClr val="FF0000"/>
                </a:solidFill>
              </a:rPr>
              <a:t/>
            </a:r>
            <a:br>
              <a:rPr lang="en-US" sz="2000" dirty="0">
                <a:solidFill>
                  <a:srgbClr val="FF0000"/>
                </a:solidFill>
              </a:rPr>
            </a:br>
            <a:r>
              <a:rPr lang="en-US" sz="2000" b="1" cap="small" dirty="0">
                <a:solidFill>
                  <a:srgbClr val="FF0000"/>
                </a:solidFill>
              </a:rPr>
              <a:t>Inaugural Golf Tournament </a:t>
            </a:r>
            <a:r>
              <a:rPr lang="en-US" sz="1400" dirty="0">
                <a:solidFill>
                  <a:srgbClr val="FF0000"/>
                </a:solidFill>
              </a:rPr>
              <a:t/>
            </a:r>
            <a:br>
              <a:rPr lang="en-US" sz="1400" dirty="0">
                <a:solidFill>
                  <a:srgbClr val="FF0000"/>
                </a:solidFill>
              </a:rPr>
            </a:br>
            <a:r>
              <a:rPr lang="en-US" sz="1400" b="1" cap="small" dirty="0"/>
              <a:t>January 25, 2016 at Black Gold Golf Club</a:t>
            </a:r>
            <a:r>
              <a:rPr lang="en-US" sz="1400" dirty="0"/>
              <a:t/>
            </a:r>
            <a:br>
              <a:rPr lang="en-US" sz="1400" dirty="0"/>
            </a:br>
            <a:r>
              <a:rPr lang="en-US" sz="1400" b="1" cap="small" dirty="0"/>
              <a:t>Registration: 6:30 a.m. ♦ Shot gun Start: 8:00 a.m.</a:t>
            </a:r>
            <a:r>
              <a:rPr lang="en-US" sz="1400" dirty="0"/>
              <a:t> </a:t>
            </a:r>
            <a:br>
              <a:rPr lang="en-US" sz="1400" dirty="0"/>
            </a:br>
            <a:r>
              <a:rPr lang="en-US" sz="1400" b="1" cap="small" dirty="0"/>
              <a:t>Lunch/Awards/Raffles: 2:00 p.m.</a:t>
            </a:r>
            <a:r>
              <a:rPr lang="en-US" sz="1400" dirty="0"/>
              <a:t/>
            </a:r>
            <a:br>
              <a:rPr lang="en-US" sz="1400" dirty="0"/>
            </a:br>
            <a:endParaRPr lang="en-US" sz="1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858615"/>
            <a:ext cx="6858000" cy="7000785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85" y="0"/>
            <a:ext cx="1579935" cy="1672753"/>
          </a:xfrm>
          <a:prstGeom prst="rect">
            <a:avLst/>
          </a:prstGeom>
        </p:spPr>
      </p:pic>
      <p:pic>
        <p:nvPicPr>
          <p:cNvPr id="5" name="Picture 4" descr="Screen Shot 2015-12-04 at 11.49.50 A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4304"/>
            <a:ext cx="6858000" cy="767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636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</Words>
  <Application>Microsoft Macintosh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Norm Perez Inaugural Golf Tournament  January 25, 2016 at Black Gold Golf Club Registration: 6:30 a.m. ♦ Shot gun Start: 8:00 a.m.  Lunch/Awards/Raffles: 2:00 p.m.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Norm Perez Inaugural Golf Tournament  January 25, 2016 at Black Gold Golf Club Registration: 6:30 a.m. ♦ Shot gun Start: 8:00 a.m.  Lunch/Awards/Raffles: 2:00 p.m. </dc:title>
  <dc:creator>Robyn Ferris</dc:creator>
  <cp:lastModifiedBy>Robyn Ferris</cp:lastModifiedBy>
  <cp:revision>2</cp:revision>
  <dcterms:created xsi:type="dcterms:W3CDTF">2015-12-04T19:46:06Z</dcterms:created>
  <dcterms:modified xsi:type="dcterms:W3CDTF">2015-12-08T22:45:08Z</dcterms:modified>
</cp:coreProperties>
</file>